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1155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-236" y="-1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EDD80-DE74-4E6D-AAD7-9E6CD523E77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74540-3EBC-4F33-91BF-CCC5373C7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963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5BF6BD-3E89-450C-BC81-5D0D45B9787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745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D4B5A-3CDB-4836-9673-5B5B0EE52703}" type="datetime1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02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9BA9-F57D-4B0C-8380-891CC17405E1}" type="datetime1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470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DB25-A104-4B96-9B08-7330544FFE13}" type="datetime1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10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3CA4E-0A66-47DE-9742-EAEB18D248ED}" type="datetime1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554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8F94-0682-4E1A-88C9-7D3058A84B8C}" type="datetime1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09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A86EC-5F5B-4232-B956-45991380F7D3}" type="datetime1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831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C807F-D71A-4AAF-8CF5-784C073AF7DF}" type="datetime1">
              <a:rPr lang="en-US" smtClean="0"/>
              <a:pPr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490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E6D31-D0DA-41CD-8B61-88020FE16E8A}" type="datetime1">
              <a:rPr lang="en-US" smtClean="0"/>
              <a:pPr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370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FFC7A-4AB0-4986-A0A2-867798CB450A}" type="datetime1">
              <a:rPr lang="en-US" smtClean="0"/>
              <a:pPr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237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FE04-D2EF-450B-AE16-428C0C24C824}" type="datetime1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815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464D8-A52B-4D7B-AC59-E4D0A962FBA0}" type="datetime1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513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232DD-A46B-463A-85D8-2698AA8D1DE0}" type="datetime1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38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2694487"/>
              </p:ext>
            </p:extLst>
          </p:nvPr>
        </p:nvGraphicFramePr>
        <p:xfrm>
          <a:off x="46182" y="0"/>
          <a:ext cx="12145814" cy="68408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6727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769772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785863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785863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785863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785863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785863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52950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August 2026  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1799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Sunday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Monday</a:t>
                      </a:r>
                      <a:endParaRPr lang="en-US" sz="12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Tuesday</a:t>
                      </a:r>
                      <a:endParaRPr lang="en-US" sz="12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Wednesday</a:t>
                      </a:r>
                      <a:endParaRPr lang="en-US" sz="12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Thursday</a:t>
                      </a:r>
                      <a:endParaRPr lang="en-US" sz="12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Friday</a:t>
                      </a:r>
                      <a:endParaRPr lang="en-US" sz="12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Saturday</a:t>
                      </a:r>
                      <a:endParaRPr lang="en-US" sz="12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90429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9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 dirty="0">
                        <a:highlight>
                          <a:srgbClr val="00FFFF"/>
                        </a:highlight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8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 Elvie &amp; Noemi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6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Anita &amp;</a:t>
                      </a:r>
                      <a:r>
                        <a:rPr lang="en-US" sz="65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</a:t>
                      </a:r>
                      <a:r>
                        <a:rPr lang="en-US" sz="6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lvie</a:t>
                      </a:r>
                      <a:r>
                        <a:rPr lang="en-US" sz="65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6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en-US" sz="6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6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–Anna</a:t>
                      </a:r>
                      <a:br>
                        <a:rPr lang="en-US" sz="6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6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– Kim &amp; Dr. Mao </a:t>
                      </a:r>
                      <a:r>
                        <a:rPr lang="en-US" sz="65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Bautosta</a:t>
                      </a:r>
                      <a:endParaRPr lang="en-US" sz="6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6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Dr. Mao</a:t>
                      </a:r>
                    </a:p>
                    <a:p>
                      <a:r>
                        <a:rPr lang="en-US" sz="6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Day 4 of Novena in loving memory of Rey Padilla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10574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7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Chaplet – Eva &amp; Benny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MHR -  Aman &amp; Cathy 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Immaculate Heart of Mary Prayer -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Eva M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–Eva</a:t>
                      </a:r>
                      <a:r>
                        <a:rPr lang="en-US" sz="7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Moore</a:t>
                      </a: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</a:t>
                      </a: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en-US" sz="7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John P.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700" b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Day 5 of Novena</a:t>
                      </a:r>
                      <a:endParaRPr lang="en-US" sz="7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 Rome &amp; Phoebe O.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 Joy and Manny T 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Terry R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– Bella A 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Mike/Winnie C</a:t>
                      </a:r>
                      <a:r>
                        <a:rPr lang="en-US" sz="700" dirty="0">
                          <a:effectLst/>
                        </a:rPr>
                        <a:t> 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700" dirty="0">
                          <a:effectLst/>
                        </a:rPr>
                        <a:t>Day 6 of Novena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700" dirty="0">
                          <a:latin typeface="+mn-lt"/>
                        </a:rPr>
                        <a:t>4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 Annabelle /Nick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 Kim and Mao Bautista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Aman</a:t>
                      </a:r>
                      <a:r>
                        <a:rPr lang="en-US" sz="7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M.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– Kim B/ Mao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:  Dr. Mao B.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Day 7 of Novena</a:t>
                      </a:r>
                      <a:endParaRPr lang="en-US" sz="700" dirty="0"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700" dirty="0">
                          <a:latin typeface="+mn-lt"/>
                        </a:rPr>
                        <a:t>5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 </a:t>
                      </a:r>
                      <a:r>
                        <a:rPr lang="en-US" sz="7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Aman</a:t>
                      </a: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&amp; Cathy M. 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Marina E. &amp; Doris H.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Marina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-Dr. Ted M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John P.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Day 8 of Novena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700" dirty="0"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700" dirty="0">
                          <a:latin typeface="+mn-lt"/>
                        </a:rPr>
                        <a:t>6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- Anita O &amp; Noemi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-  </a:t>
                      </a:r>
                      <a:r>
                        <a:rPr lang="en-US" sz="7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Mariscotes</a:t>
                      </a: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Family 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Marina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– Malik</a:t>
                      </a:r>
                      <a:r>
                        <a:rPr lang="en-US" sz="7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Family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Larissa</a:t>
                      </a:r>
                      <a:r>
                        <a:rPr lang="en-US" sz="700" dirty="0">
                          <a:effectLst/>
                        </a:rPr>
                        <a:t> C.</a:t>
                      </a:r>
                    </a:p>
                    <a:p>
                      <a:r>
                        <a:rPr lang="en-US" sz="700" dirty="0">
                          <a:effectLst/>
                          <a:latin typeface="+mn-lt"/>
                        </a:rPr>
                        <a:t>Day 9 of Novena</a:t>
                      </a:r>
                      <a:endParaRPr lang="en-US" sz="700" dirty="0"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+mn-lt"/>
                        </a:rPr>
                        <a:t>7</a:t>
                      </a:r>
                    </a:p>
                    <a:p>
                      <a:r>
                        <a:rPr lang="en-US" sz="700" b="1" dirty="0">
                          <a:solidFill>
                            <a:srgbClr val="00B050"/>
                          </a:solidFill>
                          <a:latin typeface="+mn-lt"/>
                        </a:rPr>
                        <a:t>40</a:t>
                      </a:r>
                      <a:r>
                        <a:rPr lang="en-US" sz="700" b="1" baseline="30000" dirty="0">
                          <a:solidFill>
                            <a:srgbClr val="00B050"/>
                          </a:solidFill>
                          <a:latin typeface="+mn-lt"/>
                        </a:rPr>
                        <a:t>th</a:t>
                      </a:r>
                      <a:r>
                        <a:rPr lang="en-US" sz="700" b="1" dirty="0">
                          <a:solidFill>
                            <a:srgbClr val="00B050"/>
                          </a:solidFill>
                          <a:latin typeface="+mn-lt"/>
                        </a:rPr>
                        <a:t> Day Novena in memory of Erlinda Hall -– 6:30 PM</a:t>
                      </a:r>
                    </a:p>
                    <a:p>
                      <a:r>
                        <a:rPr lang="en-US" sz="700" b="1" dirty="0">
                          <a:solidFill>
                            <a:srgbClr val="00B050"/>
                          </a:solidFill>
                          <a:latin typeface="+mn-lt"/>
                        </a:rPr>
                        <a:t>Healing Mass 7:00 PM</a:t>
                      </a:r>
                    </a:p>
                    <a:p>
                      <a:r>
                        <a:rPr lang="en-US" sz="700" b="1" dirty="0">
                          <a:solidFill>
                            <a:srgbClr val="00B050"/>
                          </a:solidFill>
                          <a:latin typeface="+mn-lt"/>
                        </a:rPr>
                        <a:t>St. Anne Church</a:t>
                      </a:r>
                    </a:p>
                    <a:p>
                      <a:r>
                        <a:rPr lang="en-US" sz="700" b="1" dirty="0">
                          <a:solidFill>
                            <a:srgbClr val="00B050"/>
                          </a:solidFill>
                          <a:latin typeface="+mn-lt"/>
                        </a:rPr>
                        <a:t>Presider : Fr. Bob Werth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700" dirty="0">
                          <a:latin typeface="+mn-lt"/>
                        </a:rPr>
                      </a:br>
                      <a:endParaRPr lang="en-US" sz="700" dirty="0"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7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 Winnie &amp; Mike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MHR – </a:t>
                      </a:r>
                      <a:r>
                        <a:rPr lang="en-US" sz="7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Dcn</a:t>
                      </a: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Manny &amp; Zenny  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 - John P.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– Nic S.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 John P.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7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114790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7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  <a:p>
                      <a:r>
                        <a:rPr lang="en-US" sz="7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 GERTRUDE </a:t>
                      </a: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–Noemi &amp; Anita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Eva M &amp; Benny M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–Bel P.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– Eva</a:t>
                      </a:r>
                      <a:r>
                        <a:rPr lang="en-US" sz="7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Moore</a:t>
                      </a: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Need a volunteer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7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- Dr. Joy &amp;</a:t>
                      </a:r>
                      <a:r>
                        <a:rPr lang="en-US" sz="7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Manny  T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Phoebe &amp; Rome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Terry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- Bella 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Mike &amp;  Winnie C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700" dirty="0">
                          <a:latin typeface="+mn-lt"/>
                        </a:rPr>
                        <a:t>11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Chaplet: Marina E &amp; Bel P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Blancaflor Family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Kim B. 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- Kim &amp; Dr. Mao   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Dr. Mao B.</a:t>
                      </a:r>
                      <a:endParaRPr lang="en-US" sz="700" dirty="0"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700" dirty="0">
                          <a:latin typeface="+mn-lt"/>
                        </a:rPr>
                        <a:t>12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–Nic &amp; Annabelle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Aman &amp; Cathy M.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Winnie C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- Dr. Ted M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- Dr. Joy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700" dirty="0"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700" dirty="0">
                          <a:latin typeface="+mn-lt"/>
                        </a:rPr>
                        <a:t>13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 Anita /Noemi B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Marina and Doris H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Mike C. 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Praise- Malik</a:t>
                      </a:r>
                      <a:r>
                        <a:rPr lang="en-US" sz="7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Family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Larissa C.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700" dirty="0"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+mn-lt"/>
                        </a:rPr>
                        <a:t>14</a:t>
                      </a:r>
                      <a:br>
                        <a:rPr lang="en-US" sz="700" dirty="0">
                          <a:latin typeface="+mn-lt"/>
                        </a:rPr>
                      </a:b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700" b="1" dirty="0">
                          <a:solidFill>
                            <a:srgbClr val="00B050"/>
                          </a:solidFill>
                          <a:latin typeface="+mn-lt"/>
                        </a:rPr>
                        <a:t>Praise &amp; Worship</a:t>
                      </a:r>
                    </a:p>
                    <a:p>
                      <a:r>
                        <a:rPr lang="en-US" sz="700" b="1" dirty="0">
                          <a:solidFill>
                            <a:srgbClr val="00B050"/>
                          </a:solidFill>
                          <a:latin typeface="+mn-lt"/>
                        </a:rPr>
                        <a:t>ACTS Prayer</a:t>
                      </a:r>
                    </a:p>
                    <a:p>
                      <a:r>
                        <a:rPr lang="en-US" sz="700" b="1" dirty="0">
                          <a:solidFill>
                            <a:srgbClr val="00B050"/>
                          </a:solidFill>
                          <a:latin typeface="+mn-lt"/>
                        </a:rPr>
                        <a:t>Prayer Leader: Dr. Ted Mariano</a:t>
                      </a:r>
                    </a:p>
                    <a:p>
                      <a:r>
                        <a:rPr lang="en-US" sz="700" b="1" dirty="0">
                          <a:solidFill>
                            <a:srgbClr val="00B050"/>
                          </a:solidFill>
                          <a:latin typeface="+mn-lt"/>
                        </a:rPr>
                        <a:t>St. Anne Church</a:t>
                      </a:r>
                    </a:p>
                    <a:p>
                      <a:r>
                        <a:rPr lang="en-US" sz="700" b="1" dirty="0">
                          <a:solidFill>
                            <a:srgbClr val="00B050"/>
                          </a:solidFill>
                          <a:latin typeface="+mn-lt"/>
                        </a:rPr>
                        <a:t>7PM Fellowship, 7:30 Prayers</a:t>
                      </a:r>
                    </a:p>
                    <a:p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7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  <a:p>
                      <a:r>
                        <a:rPr lang="en-US" sz="7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YOUTH NIGHT:</a:t>
                      </a:r>
                      <a:endParaRPr lang="en-US" sz="7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 Celle &amp; Renzo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–Angelica &amp; </a:t>
                      </a:r>
                      <a:r>
                        <a:rPr lang="en-US" sz="7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Zaylena</a:t>
                      </a: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 Heart of Mary  Prayer   Nic S.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– Kim &amp; Dr. Mao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Dr. Mao</a:t>
                      </a:r>
                      <a:endParaRPr lang="en-US" sz="7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104028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7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–Elvie &amp; Anita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Noemi B &amp; Elvie M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Bel P.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– Eva</a:t>
                      </a:r>
                      <a:r>
                        <a:rPr lang="en-US" sz="7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Moore</a:t>
                      </a:r>
                      <a:endParaRPr lang="en-US" sz="7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Nic Sutter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7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 Nic &amp; Annabelle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Bel P.  &amp; Judith P.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Terry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Praise- Bella A. 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Mike &amp;  Winnie C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700" dirty="0">
                          <a:latin typeface="+mn-lt"/>
                        </a:rPr>
                        <a:t>18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–Marina &amp; Doris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:Ted &amp; Sel Mariano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Kim B. 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- Kim &amp; Dr. Mao   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Dr. Mao B.</a:t>
                      </a:r>
                      <a:endParaRPr lang="en-US" sz="700" dirty="0"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700" dirty="0">
                          <a:latin typeface="+mn-lt"/>
                        </a:rPr>
                        <a:t>19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- Larissa C. and</a:t>
                      </a:r>
                      <a:r>
                        <a:rPr lang="en-US" sz="7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Virna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</a:t>
                      </a:r>
                      <a:r>
                        <a:rPr lang="en-US" sz="7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Lito</a:t>
                      </a: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&amp; Arlene Martin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r>
                        <a:rPr lang="en-US" sz="7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Terry R.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– Dr. Ted M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John P.</a:t>
                      </a:r>
                      <a:endParaRPr lang="en-US" sz="700" dirty="0"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700" dirty="0">
                          <a:latin typeface="+mn-lt"/>
                        </a:rPr>
                        <a:t>20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- Anita O. &amp;</a:t>
                      </a:r>
                      <a:r>
                        <a:rPr lang="en-US" sz="7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Annabelle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 Marina E. &amp; Doris H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Terry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– Malik</a:t>
                      </a:r>
                      <a:r>
                        <a:rPr lang="en-US" sz="7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Family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- Larissa C</a:t>
                      </a:r>
                      <a:r>
                        <a:rPr lang="en-US" sz="700" dirty="0">
                          <a:effectLst/>
                        </a:rPr>
                        <a:t> </a:t>
                      </a:r>
                      <a:endParaRPr lang="en-US" sz="700" dirty="0"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rgbClr val="00B050"/>
                          </a:solidFill>
                          <a:latin typeface="+mn-lt"/>
                        </a:rPr>
                        <a:t>21</a:t>
                      </a:r>
                    </a:p>
                    <a:p>
                      <a:r>
                        <a:rPr lang="en-US" sz="700" dirty="0">
                          <a:solidFill>
                            <a:srgbClr val="00B050"/>
                          </a:solidFill>
                          <a:latin typeface="+mn-lt"/>
                        </a:rPr>
                        <a:t>TEACHING NIGHT</a:t>
                      </a:r>
                    </a:p>
                    <a:p>
                      <a:r>
                        <a:rPr lang="en-US" sz="700" dirty="0">
                          <a:solidFill>
                            <a:srgbClr val="00B050"/>
                          </a:solidFill>
                          <a:latin typeface="+mn-lt"/>
                        </a:rPr>
                        <a:t>3 Groups </a:t>
                      </a:r>
                    </a:p>
                    <a:p>
                      <a:endParaRPr lang="en-US" sz="700" dirty="0">
                        <a:solidFill>
                          <a:srgbClr val="00B050"/>
                        </a:solidFill>
                        <a:highlight>
                          <a:srgbClr val="FFFF00"/>
                        </a:highlight>
                        <a:latin typeface="+mn-lt"/>
                      </a:endParaRPr>
                    </a:p>
                    <a:p>
                      <a:r>
                        <a:rPr lang="en-US" sz="700" dirty="0">
                          <a:solidFill>
                            <a:srgbClr val="00B050"/>
                          </a:solidFill>
                          <a:latin typeface="+mn-lt"/>
                        </a:rPr>
                        <a:t>Phase 1 Grp – Basement chapel</a:t>
                      </a:r>
                    </a:p>
                    <a:p>
                      <a:r>
                        <a:rPr lang="en-US" sz="700" dirty="0">
                          <a:solidFill>
                            <a:srgbClr val="00B050"/>
                          </a:solidFill>
                          <a:latin typeface="+mn-lt"/>
                        </a:rPr>
                        <a:t>Phase 2 Grp – Basement </a:t>
                      </a:r>
                      <a:r>
                        <a:rPr lang="en-US" sz="700">
                          <a:solidFill>
                            <a:srgbClr val="00B050"/>
                          </a:solidFill>
                          <a:latin typeface="+mn-lt"/>
                        </a:rPr>
                        <a:t>Conf rm 1</a:t>
                      </a:r>
                      <a:endParaRPr lang="en-US" sz="7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  <a:p>
                      <a:r>
                        <a:rPr lang="en-US" sz="700" dirty="0">
                          <a:solidFill>
                            <a:srgbClr val="00B050"/>
                          </a:solidFill>
                          <a:latin typeface="+mn-lt"/>
                        </a:rPr>
                        <a:t>Covenanted Members – Conf Rm 2</a:t>
                      </a:r>
                    </a:p>
                    <a:p>
                      <a:endParaRPr lang="en-US" sz="7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7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 </a:t>
                      </a:r>
                      <a:r>
                        <a:rPr lang="en-US" sz="7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Amante</a:t>
                      </a: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&amp; John P.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France &amp; Mike A.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   Winnie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– Nic  S.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John or volunteer</a:t>
                      </a:r>
                      <a:endParaRPr lang="en-US" sz="7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7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1040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 Cathy &amp; Aman 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-  Winnie &amp; Mike 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Eva M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– Eva</a:t>
                      </a:r>
                      <a:r>
                        <a:rPr lang="en-US" sz="7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Moore</a:t>
                      </a: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Nic Sutter</a:t>
                      </a:r>
                      <a:r>
                        <a:rPr lang="en-US" sz="700" b="1" dirty="0">
                          <a:effectLst/>
                        </a:rPr>
                        <a:t>                                                                                                                                                       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 startAt="29"/>
                        <a:tabLst/>
                        <a:defRPr/>
                      </a:pPr>
                      <a:endParaRPr lang="en-US" sz="700" b="1" dirty="0">
                        <a:effectLst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 Ted/Sel Mariano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 Joy and Manny T 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Terry R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– Bella A 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Mike/Winnie C</a:t>
                      </a:r>
                      <a:r>
                        <a:rPr lang="en-US" sz="700" b="1" dirty="0">
                          <a:effectLst/>
                        </a:rPr>
                        <a:t> </a:t>
                      </a:r>
                      <a:endParaRPr lang="en-US" sz="7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 Marina &amp; Doris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 Annabelle</a:t>
                      </a:r>
                      <a:r>
                        <a:rPr lang="en-US" sz="7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&amp; Nic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Kim B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– Kim &amp; Dr. Mao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Tech- Dr. Mao B.</a:t>
                      </a:r>
                      <a:endParaRPr lang="en-US" sz="700" b="1" dirty="0"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7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Chaplet – Blancaflor Family 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MHR -  Deacon</a:t>
                      </a:r>
                      <a:r>
                        <a:rPr lang="en-US" sz="7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Manny &amp; Zenny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Immaculate Heart of Mary Prayer -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Eva M.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Praise - Malik Family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Zoom Tech – Dr. Joy</a:t>
                      </a:r>
                      <a:endParaRPr lang="en-US" sz="7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r>
                        <a:rPr lang="en-US" sz="700" dirty="0">
                          <a:latin typeface="+mn-lt"/>
                        </a:rPr>
                        <a:t>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 Rome &amp; Phoebe O.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 Gus &amp; Nila S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  <a:r>
                        <a:rPr lang="en-US" sz="7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Virna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 – Malik</a:t>
                      </a:r>
                      <a:r>
                        <a:rPr lang="en-US" sz="7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Family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Larissa C.</a:t>
                      </a:r>
                      <a:r>
                        <a:rPr lang="en-US" sz="700" dirty="0">
                          <a:effectLst/>
                        </a:rPr>
                        <a:t> </a:t>
                      </a:r>
                      <a:endParaRPr lang="en-US" sz="700" dirty="0"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en-US" sz="7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en-US" sz="700" b="1" dirty="0">
                          <a:solidFill>
                            <a:srgbClr val="00B050"/>
                          </a:solidFill>
                          <a:latin typeface="+mn-lt"/>
                        </a:rPr>
                        <a:t>ME Preparation</a:t>
                      </a:r>
                    </a:p>
                    <a:p>
                      <a:r>
                        <a:rPr lang="en-US" sz="700" b="1" dirty="0">
                          <a:solidFill>
                            <a:srgbClr val="00B050"/>
                          </a:solidFill>
                          <a:latin typeface="+mn-lt"/>
                        </a:rPr>
                        <a:t>*working team only</a:t>
                      </a:r>
                      <a:endParaRPr lang="en-US" sz="7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7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7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ME </a:t>
                      </a:r>
                      <a:r>
                        <a:rPr lang="en-US" sz="700" b="1" kern="1200" dirty="0" err="1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Wkend</a:t>
                      </a:r>
                      <a:r>
                        <a:rPr lang="en-US" sz="7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 (Day 1)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  <a:tr h="9147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7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7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ME </a:t>
                      </a:r>
                      <a:r>
                        <a:rPr lang="en-US" sz="700" b="1" kern="1200" dirty="0" err="1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Wkend</a:t>
                      </a:r>
                      <a:r>
                        <a:rPr lang="en-US" sz="7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(Day 2)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Chaplet – Nic &amp; Annabelle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MHR – Amante &amp; John 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Immaculate Heart of Mary Prayer -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Terry</a:t>
                      </a:r>
                      <a:b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Praise- Bella A. </a:t>
                      </a:r>
                    </a:p>
                    <a:p>
                      <a:r>
                        <a:rPr lang="en-US" sz="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Tech – Mike &amp;  Winnie C</a:t>
                      </a:r>
                    </a:p>
                    <a:p>
                      <a:pPr marL="0" algn="l" defTabSz="914400" rtl="0" eaLnBrk="1" latinLnBrk="0" hangingPunct="1"/>
                      <a:endParaRPr lang="en-US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1" dirty="0"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8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8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040455"/>
                  </a:ext>
                </a:extLst>
              </a:tr>
            </a:tbl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51" y="680850"/>
            <a:ext cx="892230" cy="77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4087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1034</Words>
  <Application>Microsoft Office PowerPoint</Application>
  <PresentationFormat>Widescreen</PresentationFormat>
  <Paragraphs>147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Bookman Old Style</vt:lpstr>
      <vt:lpstr>Calibri</vt:lpstr>
      <vt:lpstr>1_Office Theme</vt:lpstr>
      <vt:lpstr>PowerPoint Presentation</vt:lpstr>
    </vt:vector>
  </TitlesOfParts>
  <Company>Rochester Regional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Pierson, Virna</dc:creator>
  <cp:lastModifiedBy>Pierson, Virna</cp:lastModifiedBy>
  <cp:revision>21</cp:revision>
  <dcterms:created xsi:type="dcterms:W3CDTF">2026-07-28T16:37:26Z</dcterms:created>
  <dcterms:modified xsi:type="dcterms:W3CDTF">2026-08-03T00:19:45Z</dcterms:modified>
</cp:coreProperties>
</file>